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9" r:id="rId2"/>
    <p:sldMasterId id="2147483678" r:id="rId3"/>
  </p:sldMasterIdLst>
  <p:notesMasterIdLst>
    <p:notesMasterId r:id="rId8"/>
  </p:notesMasterIdLst>
  <p:handoutMasterIdLst>
    <p:handoutMasterId r:id="rId9"/>
  </p:handoutMasterIdLst>
  <p:sldIdLst>
    <p:sldId id="256" r:id="rId4"/>
    <p:sldId id="258" r:id="rId5"/>
    <p:sldId id="257" r:id="rId6"/>
    <p:sldId id="259" r:id="rId7"/>
  </p:sldIdLst>
  <p:sldSz cx="9144000" cy="6858000" type="screen4x3"/>
  <p:notesSz cx="6858000" cy="9144000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C31C"/>
    <a:srgbClr val="FF1300"/>
    <a:srgbClr val="A5B3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8D230F3-CF80-4859-8CE7-A43EE81993B5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yst layout 2 - Markerin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yst layout 2 - Markering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E171933-4619-4E11-9A3F-F7608DF75F80}" styleName="Mellemlayout 1 - Markering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Mellemlayout 1 - Markering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yst layout 1 - Markering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Lyst layout 1 - Markering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47" autoAdjust="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2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71772-3772-4975-83B8-5E44246FC8C3}" type="datetimeFigureOut">
              <a:rPr lang="da-DK" smtClean="0"/>
              <a:t>25-05-2018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904704" y="868680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389C5B-DD52-4311-9ACA-A4D59ECA065E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477219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 smtClean="0"/>
              <a:t>Klik for at redigere teksttypografierne i masteren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5C9EF17-EE01-4EB0-A278-6B6B30B4DD04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500212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C9EF17-EE01-4EB0-A278-6B6B30B4DD04}" type="slidenum">
              <a:rPr lang="da-DK" smtClean="0"/>
              <a:pPr>
                <a:defRPr/>
              </a:pPr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8863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0" y="1978025"/>
            <a:ext cx="1439863" cy="2914650"/>
          </a:xfrm>
          <a:prstGeom prst="rect">
            <a:avLst/>
          </a:prstGeom>
          <a:solidFill>
            <a:srgbClr val="7FC31C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da-DK"/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7664450" y="1978025"/>
            <a:ext cx="1479550" cy="2914650"/>
          </a:xfrm>
          <a:prstGeom prst="rect">
            <a:avLst/>
          </a:prstGeom>
          <a:solidFill>
            <a:srgbClr val="7FC31C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da-DK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6550" y="981075"/>
            <a:ext cx="4608513" cy="9715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smtClean="0"/>
              <a:t>Klik for at redigere i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19250" y="5397500"/>
            <a:ext cx="5865813" cy="768350"/>
          </a:xfrm>
        </p:spPr>
        <p:txBody>
          <a:bodyPr/>
          <a:lstStyle>
            <a:lvl1pPr>
              <a:lnSpc>
                <a:spcPts val="2800"/>
              </a:lnSpc>
              <a:defRPr sz="1600"/>
            </a:lvl1pPr>
          </a:lstStyle>
          <a:p>
            <a:pPr lvl="0"/>
            <a:r>
              <a:rPr lang="da-DK" noProof="0" smtClean="0"/>
              <a:t>Klik for at redigere i master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1619250" y="6189663"/>
            <a:ext cx="2133600" cy="2873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ts val="2100"/>
              </a:lnSpc>
              <a:defRPr sz="1000"/>
            </a:lvl1pPr>
          </a:lstStyle>
          <a:p>
            <a:pPr>
              <a:defRPr/>
            </a:pPr>
            <a:endParaRPr lang="da-DK" dirty="0"/>
          </a:p>
        </p:txBody>
      </p:sp>
      <p:pic>
        <p:nvPicPr>
          <p:cNvPr id="8" name="Billede 7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84168" y="116632"/>
            <a:ext cx="2769870" cy="7194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08882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a-DK" noProof="0" smtClean="0"/>
              <a:t>Klik på ikonet for at tilføje et billede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Tekstboks 4"/>
          <p:cNvSpPr txBox="1"/>
          <p:nvPr userDrawn="1"/>
        </p:nvSpPr>
        <p:spPr>
          <a:xfrm>
            <a:off x="6767772" y="6361855"/>
            <a:ext cx="18722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00" kern="1200" dirty="0" smtClean="0">
                <a:solidFill>
                  <a:srgbClr val="A5B3AB"/>
                </a:solidFill>
                <a:latin typeface="Verdana" pitchFamily="34" charset="0"/>
                <a:ea typeface="+mn-ea"/>
                <a:cs typeface="+mn-cs"/>
              </a:rPr>
              <a:t>www.tbst.dk</a:t>
            </a:r>
            <a:endParaRPr lang="da-DK" sz="1100" kern="1200" dirty="0">
              <a:solidFill>
                <a:srgbClr val="A5B3AB"/>
              </a:solidFill>
              <a:latin typeface="Verdana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6575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473BF-5905-41FB-840F-43AD923EBD27}" type="datetimeFigureOut">
              <a:rPr lang="da-DK" smtClean="0"/>
              <a:t>25-05-2018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55C6-7953-48F5-A906-51ECAE1AA87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08686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473BF-5905-41FB-840F-43AD923EBD27}" type="datetimeFigureOut">
              <a:rPr lang="da-DK" smtClean="0"/>
              <a:t>25-05-2018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55C6-7953-48F5-A906-51ECAE1AA87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105756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473BF-5905-41FB-840F-43AD923EBD27}" type="datetimeFigureOut">
              <a:rPr lang="da-DK" smtClean="0"/>
              <a:t>25-05-2018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55C6-7953-48F5-A906-51ECAE1AA87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779989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473BF-5905-41FB-840F-43AD923EBD27}" type="datetimeFigureOut">
              <a:rPr lang="da-DK" smtClean="0"/>
              <a:t>25-05-2018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55C6-7953-48F5-A906-51ECAE1AA87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057645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473BF-5905-41FB-840F-43AD923EBD27}" type="datetimeFigureOut">
              <a:rPr lang="da-DK" smtClean="0"/>
              <a:t>25-05-2018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55C6-7953-48F5-A906-51ECAE1AA87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559517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473BF-5905-41FB-840F-43AD923EBD27}" type="datetimeFigureOut">
              <a:rPr lang="da-DK" smtClean="0"/>
              <a:t>25-05-2018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55C6-7953-48F5-A906-51ECAE1AA87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116726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473BF-5905-41FB-840F-43AD923EBD27}" type="datetimeFigureOut">
              <a:rPr lang="da-DK" smtClean="0"/>
              <a:t>25-05-2018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55C6-7953-48F5-A906-51ECAE1AA87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48533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473BF-5905-41FB-840F-43AD923EBD27}" type="datetimeFigureOut">
              <a:rPr lang="da-DK" smtClean="0"/>
              <a:t>25-05-2018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55C6-7953-48F5-A906-51ECAE1AA87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360783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473BF-5905-41FB-840F-43AD923EBD27}" type="datetimeFigureOut">
              <a:rPr lang="da-DK" smtClean="0"/>
              <a:t>25-05-2018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55C6-7953-48F5-A906-51ECAE1AA87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23825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9138" y="539750"/>
            <a:ext cx="7881937" cy="90000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4" name="Tekstboks 3"/>
          <p:cNvSpPr txBox="1"/>
          <p:nvPr userDrawn="1"/>
        </p:nvSpPr>
        <p:spPr>
          <a:xfrm>
            <a:off x="6749256" y="6317828"/>
            <a:ext cx="18722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00" dirty="0" smtClean="0">
                <a:solidFill>
                  <a:srgbClr val="A5B3AB"/>
                </a:solidFill>
                <a:latin typeface="+mj-lt"/>
                <a:ea typeface="+mj-ea"/>
                <a:cs typeface="+mj-cs"/>
              </a:rPr>
              <a:t>www.tbst.dk</a:t>
            </a:r>
            <a:endParaRPr lang="da-DK" sz="1100" dirty="0">
              <a:solidFill>
                <a:srgbClr val="A5B3AB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833820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473BF-5905-41FB-840F-43AD923EBD27}" type="datetimeFigureOut">
              <a:rPr lang="da-DK" smtClean="0"/>
              <a:t>25-05-2018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55C6-7953-48F5-A906-51ECAE1AA87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560192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473BF-5905-41FB-840F-43AD923EBD27}" type="datetimeFigureOut">
              <a:rPr lang="da-DK" smtClean="0"/>
              <a:t>25-05-2018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55C6-7953-48F5-A906-51ECAE1AA87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191289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0" y="1978025"/>
            <a:ext cx="1439863" cy="2914650"/>
          </a:xfrm>
          <a:prstGeom prst="rect">
            <a:avLst/>
          </a:prstGeom>
          <a:solidFill>
            <a:srgbClr val="7FC31C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da-DK"/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7664450" y="1978025"/>
            <a:ext cx="1479550" cy="2914650"/>
          </a:xfrm>
          <a:prstGeom prst="rect">
            <a:avLst/>
          </a:prstGeom>
          <a:solidFill>
            <a:srgbClr val="7FC31C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da-DK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6550" y="981075"/>
            <a:ext cx="4608513" cy="9715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smtClean="0"/>
              <a:t>Klik for at redigere titeltypografi i masteren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19250" y="5397500"/>
            <a:ext cx="5865813" cy="768350"/>
          </a:xfrm>
        </p:spPr>
        <p:txBody>
          <a:bodyPr/>
          <a:lstStyle>
            <a:lvl1pPr>
              <a:lnSpc>
                <a:spcPts val="2800"/>
              </a:lnSpc>
              <a:defRPr sz="1600"/>
            </a:lvl1pPr>
          </a:lstStyle>
          <a:p>
            <a:pPr lvl="0"/>
            <a:r>
              <a:rPr lang="da-DK" noProof="0" smtClean="0"/>
              <a:t>Klik for at redigere undertiteltypografien i masteren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1619250" y="6189663"/>
            <a:ext cx="2133600" cy="2873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ts val="2100"/>
              </a:lnSpc>
              <a:defRPr sz="10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2" name="Tekstboks 1"/>
          <p:cNvSpPr txBox="1"/>
          <p:nvPr userDrawn="1"/>
        </p:nvSpPr>
        <p:spPr>
          <a:xfrm>
            <a:off x="6341987" y="6195020"/>
            <a:ext cx="18595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50" kern="1200" dirty="0" smtClean="0">
                <a:solidFill>
                  <a:srgbClr val="A5B3AB"/>
                </a:solidFill>
                <a:latin typeface="Verdana" pitchFamily="34" charset="0"/>
                <a:ea typeface="+mn-ea"/>
                <a:cs typeface="+mn-cs"/>
              </a:rPr>
              <a:t>www.tbst.dk</a:t>
            </a:r>
            <a:endParaRPr lang="da-DK" sz="1050" kern="1200" dirty="0">
              <a:solidFill>
                <a:srgbClr val="A5B3AB"/>
              </a:solidFill>
              <a:latin typeface="Verdana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3914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9138" y="539750"/>
            <a:ext cx="7881937" cy="90000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92764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6978852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9138" y="539750"/>
            <a:ext cx="7881937" cy="900000"/>
          </a:xfrm>
        </p:spPr>
        <p:txBody>
          <a:bodyPr/>
          <a:lstStyle/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719138" y="1546225"/>
            <a:ext cx="3863975" cy="4749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735513" y="1546225"/>
            <a:ext cx="3865562" cy="4749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942427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4048" y="548680"/>
            <a:ext cx="7880400" cy="90000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44631" y="1535113"/>
            <a:ext cx="3744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744631" y="2174875"/>
            <a:ext cx="374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860032" y="1535113"/>
            <a:ext cx="3744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860032" y="2174875"/>
            <a:ext cx="374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515132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9138" y="539750"/>
            <a:ext cx="7881937" cy="90000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96835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893574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3008313" cy="88642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548680"/>
            <a:ext cx="5111750" cy="557748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478689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3" name="Tekstboks 2"/>
          <p:cNvSpPr txBox="1"/>
          <p:nvPr userDrawn="1"/>
        </p:nvSpPr>
        <p:spPr>
          <a:xfrm>
            <a:off x="6838112" y="6361855"/>
            <a:ext cx="18614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00" kern="1200" dirty="0" smtClean="0">
                <a:solidFill>
                  <a:srgbClr val="A5B3AB"/>
                </a:solidFill>
                <a:latin typeface="Verdana" pitchFamily="34" charset="0"/>
                <a:ea typeface="+mn-ea"/>
                <a:cs typeface="+mn-cs"/>
              </a:rPr>
              <a:t>www.tbst.dk</a:t>
            </a:r>
            <a:endParaRPr lang="da-DK" sz="1100" kern="1200" dirty="0">
              <a:solidFill>
                <a:srgbClr val="A5B3AB"/>
              </a:solidFill>
              <a:latin typeface="Verdana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825463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3780860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Tekstboks 3"/>
          <p:cNvSpPr txBox="1"/>
          <p:nvPr userDrawn="1"/>
        </p:nvSpPr>
        <p:spPr>
          <a:xfrm>
            <a:off x="6767772" y="6361855"/>
            <a:ext cx="19442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00" kern="1200" dirty="0" smtClean="0">
                <a:solidFill>
                  <a:srgbClr val="A5B3AB"/>
                </a:solidFill>
                <a:latin typeface="Verdana" pitchFamily="34" charset="0"/>
                <a:ea typeface="+mn-ea"/>
                <a:cs typeface="+mn-cs"/>
              </a:rPr>
              <a:t>www.tbst.dk</a:t>
            </a:r>
            <a:endParaRPr lang="da-DK" sz="1100" kern="1200" dirty="0">
              <a:solidFill>
                <a:srgbClr val="A5B3AB"/>
              </a:solidFill>
              <a:latin typeface="Verdana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7004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9138" y="539750"/>
            <a:ext cx="7881937" cy="90000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719138" y="1546225"/>
            <a:ext cx="3863975" cy="4749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735513" y="1546225"/>
            <a:ext cx="3865562" cy="4749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Tekstboks 4"/>
          <p:cNvSpPr txBox="1"/>
          <p:nvPr userDrawn="1"/>
        </p:nvSpPr>
        <p:spPr>
          <a:xfrm>
            <a:off x="6774806" y="6361855"/>
            <a:ext cx="18561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00" dirty="0" smtClean="0">
                <a:solidFill>
                  <a:srgbClr val="A5B3AB"/>
                </a:solidFill>
                <a:latin typeface="+mj-lt"/>
                <a:ea typeface="+mj-ea"/>
                <a:cs typeface="+mj-cs"/>
              </a:rPr>
              <a:t>www.tbst.dk</a:t>
            </a:r>
            <a:endParaRPr lang="da-DK" sz="1100" dirty="0">
              <a:solidFill>
                <a:srgbClr val="A5B3AB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80829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4048" y="548680"/>
            <a:ext cx="7880400" cy="90000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44631" y="1535113"/>
            <a:ext cx="3744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744631" y="2174875"/>
            <a:ext cx="374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860032" y="1535113"/>
            <a:ext cx="3744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860032" y="2174875"/>
            <a:ext cx="374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Tekstboks 6"/>
          <p:cNvSpPr txBox="1"/>
          <p:nvPr userDrawn="1"/>
        </p:nvSpPr>
        <p:spPr>
          <a:xfrm>
            <a:off x="6746670" y="6361855"/>
            <a:ext cx="18722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00" dirty="0" smtClean="0">
                <a:solidFill>
                  <a:srgbClr val="A5B3AB"/>
                </a:solidFill>
                <a:latin typeface="+mj-lt"/>
                <a:ea typeface="+mj-ea"/>
                <a:cs typeface="+mj-cs"/>
              </a:rPr>
              <a:t>www.tbst.dk</a:t>
            </a:r>
            <a:endParaRPr lang="da-DK" sz="1100" dirty="0">
              <a:solidFill>
                <a:srgbClr val="A5B3AB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24228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9138" y="539750"/>
            <a:ext cx="7881937" cy="90000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Tekstboks 2"/>
          <p:cNvSpPr txBox="1"/>
          <p:nvPr userDrawn="1"/>
        </p:nvSpPr>
        <p:spPr>
          <a:xfrm>
            <a:off x="6444208" y="6361855"/>
            <a:ext cx="2592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00" kern="1200" dirty="0" smtClean="0">
                <a:solidFill>
                  <a:srgbClr val="A5B3AB"/>
                </a:solidFill>
                <a:latin typeface="Verdana" pitchFamily="34" charset="0"/>
                <a:ea typeface="+mn-ea"/>
                <a:cs typeface="+mn-cs"/>
              </a:rPr>
              <a:t>www.tbst.dk</a:t>
            </a:r>
            <a:endParaRPr lang="da-DK" sz="1100" kern="1200" dirty="0">
              <a:solidFill>
                <a:srgbClr val="A5B3AB"/>
              </a:solidFill>
              <a:latin typeface="Verdana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9187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boks 1"/>
          <p:cNvSpPr txBox="1"/>
          <p:nvPr userDrawn="1"/>
        </p:nvSpPr>
        <p:spPr>
          <a:xfrm>
            <a:off x="7006928" y="6361855"/>
            <a:ext cx="18722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00" kern="1200" dirty="0" smtClean="0">
                <a:solidFill>
                  <a:srgbClr val="A5B3AB"/>
                </a:solidFill>
                <a:latin typeface="Verdana" pitchFamily="34" charset="0"/>
                <a:ea typeface="+mn-ea"/>
                <a:cs typeface="+mn-cs"/>
              </a:rPr>
              <a:t>www.tbst.dk</a:t>
            </a:r>
            <a:endParaRPr lang="da-DK" sz="1100" kern="1200" dirty="0">
              <a:solidFill>
                <a:srgbClr val="A5B3AB"/>
              </a:solidFill>
              <a:latin typeface="Verdana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168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3008313" cy="88642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548680"/>
            <a:ext cx="5111750" cy="557748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Tekstboks 4"/>
          <p:cNvSpPr txBox="1"/>
          <p:nvPr userDrawn="1"/>
        </p:nvSpPr>
        <p:spPr>
          <a:xfrm>
            <a:off x="6845146" y="6361855"/>
            <a:ext cx="18722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00" kern="1200" dirty="0" smtClean="0">
                <a:solidFill>
                  <a:srgbClr val="A5B3AB"/>
                </a:solidFill>
                <a:latin typeface="Verdana" pitchFamily="34" charset="0"/>
                <a:ea typeface="+mn-ea"/>
                <a:cs typeface="+mn-cs"/>
              </a:rPr>
              <a:t>www.tbst.dk</a:t>
            </a:r>
            <a:endParaRPr lang="da-DK" sz="1100" kern="1200" dirty="0">
              <a:solidFill>
                <a:srgbClr val="A5B3AB"/>
              </a:solidFill>
              <a:latin typeface="Verdana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9336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9138" y="1546225"/>
            <a:ext cx="7881937" cy="474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</p:txBody>
      </p:sp>
      <p:sp>
        <p:nvSpPr>
          <p:cNvPr id="1027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719138" y="539750"/>
            <a:ext cx="7881937" cy="90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72000" rIns="0" bIns="72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a-DK" smtClean="0"/>
              <a:t>Klik for at redigere titeltypografi i masteren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69" r:id="rId2"/>
    <p:sldLayoutId id="2147483701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lnSpc>
          <a:spcPts val="3400"/>
        </a:lnSpc>
        <a:spcBef>
          <a:spcPct val="0"/>
        </a:spcBef>
        <a:spcAft>
          <a:spcPct val="0"/>
        </a:spcAft>
        <a:defRPr sz="2800">
          <a:solidFill>
            <a:srgbClr val="A5B3AB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3400"/>
        </a:lnSpc>
        <a:spcBef>
          <a:spcPct val="0"/>
        </a:spcBef>
        <a:spcAft>
          <a:spcPct val="0"/>
        </a:spcAft>
        <a:defRPr sz="2800">
          <a:solidFill>
            <a:srgbClr val="A5B3AB"/>
          </a:solidFill>
          <a:latin typeface="Verdana" pitchFamily="34" charset="0"/>
        </a:defRPr>
      </a:lvl2pPr>
      <a:lvl3pPr algn="l" rtl="0" eaLnBrk="1" fontAlgn="base" hangingPunct="1">
        <a:lnSpc>
          <a:spcPts val="3400"/>
        </a:lnSpc>
        <a:spcBef>
          <a:spcPct val="0"/>
        </a:spcBef>
        <a:spcAft>
          <a:spcPct val="0"/>
        </a:spcAft>
        <a:defRPr sz="2800">
          <a:solidFill>
            <a:srgbClr val="A5B3AB"/>
          </a:solidFill>
          <a:latin typeface="Verdana" pitchFamily="34" charset="0"/>
        </a:defRPr>
      </a:lvl3pPr>
      <a:lvl4pPr algn="l" rtl="0" eaLnBrk="1" fontAlgn="base" hangingPunct="1">
        <a:lnSpc>
          <a:spcPts val="3400"/>
        </a:lnSpc>
        <a:spcBef>
          <a:spcPct val="0"/>
        </a:spcBef>
        <a:spcAft>
          <a:spcPct val="0"/>
        </a:spcAft>
        <a:defRPr sz="2800">
          <a:solidFill>
            <a:srgbClr val="A5B3AB"/>
          </a:solidFill>
          <a:latin typeface="Verdana" pitchFamily="34" charset="0"/>
        </a:defRPr>
      </a:lvl4pPr>
      <a:lvl5pPr algn="l" rtl="0" eaLnBrk="1" fontAlgn="base" hangingPunct="1">
        <a:lnSpc>
          <a:spcPts val="3400"/>
        </a:lnSpc>
        <a:spcBef>
          <a:spcPct val="0"/>
        </a:spcBef>
        <a:spcAft>
          <a:spcPct val="0"/>
        </a:spcAft>
        <a:defRPr sz="2800">
          <a:solidFill>
            <a:srgbClr val="A5B3AB"/>
          </a:solidFill>
          <a:latin typeface="Verdana" pitchFamily="34" charset="0"/>
        </a:defRPr>
      </a:lvl5pPr>
      <a:lvl6pPr marL="457200" algn="l" rtl="0" eaLnBrk="1" fontAlgn="base" hangingPunct="1">
        <a:lnSpc>
          <a:spcPts val="3400"/>
        </a:lnSpc>
        <a:spcBef>
          <a:spcPct val="0"/>
        </a:spcBef>
        <a:spcAft>
          <a:spcPct val="0"/>
        </a:spcAft>
        <a:defRPr sz="2800">
          <a:solidFill>
            <a:srgbClr val="A5B3AB"/>
          </a:solidFill>
          <a:latin typeface="Verdana" pitchFamily="34" charset="0"/>
        </a:defRPr>
      </a:lvl6pPr>
      <a:lvl7pPr marL="914400" algn="l" rtl="0" eaLnBrk="1" fontAlgn="base" hangingPunct="1">
        <a:lnSpc>
          <a:spcPts val="3400"/>
        </a:lnSpc>
        <a:spcBef>
          <a:spcPct val="0"/>
        </a:spcBef>
        <a:spcAft>
          <a:spcPct val="0"/>
        </a:spcAft>
        <a:defRPr sz="2800">
          <a:solidFill>
            <a:srgbClr val="A5B3AB"/>
          </a:solidFill>
          <a:latin typeface="Verdana" pitchFamily="34" charset="0"/>
        </a:defRPr>
      </a:lvl7pPr>
      <a:lvl8pPr marL="1371600" algn="l" rtl="0" eaLnBrk="1" fontAlgn="base" hangingPunct="1">
        <a:lnSpc>
          <a:spcPts val="3400"/>
        </a:lnSpc>
        <a:spcBef>
          <a:spcPct val="0"/>
        </a:spcBef>
        <a:spcAft>
          <a:spcPct val="0"/>
        </a:spcAft>
        <a:defRPr sz="2800">
          <a:solidFill>
            <a:srgbClr val="A5B3AB"/>
          </a:solidFill>
          <a:latin typeface="Verdana" pitchFamily="34" charset="0"/>
        </a:defRPr>
      </a:lvl8pPr>
      <a:lvl9pPr marL="1828800" algn="l" rtl="0" eaLnBrk="1" fontAlgn="base" hangingPunct="1">
        <a:lnSpc>
          <a:spcPts val="3400"/>
        </a:lnSpc>
        <a:spcBef>
          <a:spcPct val="0"/>
        </a:spcBef>
        <a:spcAft>
          <a:spcPct val="0"/>
        </a:spcAft>
        <a:defRPr sz="2800">
          <a:solidFill>
            <a:srgbClr val="A5B3AB"/>
          </a:solidFill>
          <a:latin typeface="Verdana" pitchFamily="34" charset="0"/>
        </a:defRPr>
      </a:lvl9pPr>
    </p:titleStyle>
    <p:bodyStyle>
      <a:lvl1pPr marL="180975" indent="-180975" algn="l" rtl="0" eaLnBrk="1" fontAlgn="base" hangingPunct="1">
        <a:spcBef>
          <a:spcPct val="50000"/>
        </a:spcBef>
        <a:spcAft>
          <a:spcPct val="0"/>
        </a:spcAft>
        <a:buFont typeface="Verdana" pitchFamily="34" charset="0"/>
        <a:buChar char="­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533400" indent="-173038" algn="l" rtl="0" eaLnBrk="1" fontAlgn="base" hangingPunct="1">
        <a:spcBef>
          <a:spcPct val="20000"/>
        </a:spcBef>
        <a:spcAft>
          <a:spcPct val="0"/>
        </a:spcAft>
        <a:buFont typeface="Verdana" pitchFamily="34" charset="0"/>
        <a:buChar char="­"/>
        <a:defRPr sz="1600">
          <a:solidFill>
            <a:schemeClr val="tx1"/>
          </a:solidFill>
          <a:latin typeface="+mn-lt"/>
        </a:defRPr>
      </a:lvl2pPr>
      <a:lvl3pPr marL="901700" indent="-179388" algn="l" rtl="0" eaLnBrk="1" fontAlgn="base" hangingPunct="1">
        <a:spcBef>
          <a:spcPct val="20000"/>
        </a:spcBef>
        <a:spcAft>
          <a:spcPct val="0"/>
        </a:spcAft>
        <a:buFont typeface="Verdana" pitchFamily="34" charset="0"/>
        <a:buChar char="­"/>
        <a:defRPr sz="1400">
          <a:solidFill>
            <a:schemeClr val="tx1"/>
          </a:solidFill>
          <a:latin typeface="+mn-lt"/>
        </a:defRPr>
      </a:lvl3pPr>
      <a:lvl4pPr marL="1608138" indent="-236538" algn="l" rtl="0" eaLnBrk="1" fontAlgn="base" hangingPunct="1">
        <a:spcBef>
          <a:spcPct val="20000"/>
        </a:spcBef>
        <a:spcAft>
          <a:spcPct val="0"/>
        </a:spcAft>
        <a:buFont typeface="Verdana" pitchFamily="34" charset="0"/>
        <a:defRPr sz="1400">
          <a:solidFill>
            <a:schemeClr val="tx1"/>
          </a:solidFill>
          <a:latin typeface="+mn-lt"/>
        </a:defRPr>
      </a:lvl4pPr>
      <a:lvl5pPr marL="1787525" indent="41275" algn="l" rtl="0" eaLnBrk="1" fontAlgn="base" hangingPunct="1">
        <a:spcBef>
          <a:spcPct val="20000"/>
        </a:spcBef>
        <a:spcAft>
          <a:spcPct val="0"/>
        </a:spcAft>
        <a:buFont typeface="Verdana" pitchFamily="34" charset="0"/>
        <a:defRPr sz="1200">
          <a:solidFill>
            <a:schemeClr val="tx1"/>
          </a:solidFill>
          <a:latin typeface="+mn-lt"/>
        </a:defRPr>
      </a:lvl5pPr>
      <a:lvl6pPr marL="2244725" algn="l" rtl="0" eaLnBrk="1" fontAlgn="base" hangingPunct="1">
        <a:spcBef>
          <a:spcPct val="20000"/>
        </a:spcBef>
        <a:spcAft>
          <a:spcPct val="0"/>
        </a:spcAft>
        <a:buFont typeface="Verdana" pitchFamily="34" charset="0"/>
        <a:defRPr sz="1200">
          <a:solidFill>
            <a:schemeClr val="tx1"/>
          </a:solidFill>
          <a:latin typeface="+mn-lt"/>
        </a:defRPr>
      </a:lvl6pPr>
      <a:lvl7pPr marL="2701925" algn="l" rtl="0" eaLnBrk="1" fontAlgn="base" hangingPunct="1">
        <a:spcBef>
          <a:spcPct val="20000"/>
        </a:spcBef>
        <a:spcAft>
          <a:spcPct val="0"/>
        </a:spcAft>
        <a:buFont typeface="Verdana" pitchFamily="34" charset="0"/>
        <a:defRPr sz="1200">
          <a:solidFill>
            <a:schemeClr val="tx1"/>
          </a:solidFill>
          <a:latin typeface="+mn-lt"/>
        </a:defRPr>
      </a:lvl7pPr>
      <a:lvl8pPr marL="3159125" algn="l" rtl="0" eaLnBrk="1" fontAlgn="base" hangingPunct="1">
        <a:spcBef>
          <a:spcPct val="20000"/>
        </a:spcBef>
        <a:spcAft>
          <a:spcPct val="0"/>
        </a:spcAft>
        <a:buFont typeface="Verdana" pitchFamily="34" charset="0"/>
        <a:defRPr sz="1200">
          <a:solidFill>
            <a:schemeClr val="tx1"/>
          </a:solidFill>
          <a:latin typeface="+mn-lt"/>
        </a:defRPr>
      </a:lvl8pPr>
      <a:lvl9pPr marL="3616325" algn="l" rtl="0" eaLnBrk="1" fontAlgn="base" hangingPunct="1">
        <a:spcBef>
          <a:spcPct val="20000"/>
        </a:spcBef>
        <a:spcAft>
          <a:spcPct val="0"/>
        </a:spcAft>
        <a:buFont typeface="Verdana" pitchFamily="34" charset="0"/>
        <a:defRPr sz="12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473BF-5905-41FB-840F-43AD923EBD27}" type="datetimeFigureOut">
              <a:rPr lang="da-DK" smtClean="0"/>
              <a:t>25-05-2018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da-DK" sz="1100" smtClean="0">
                <a:solidFill>
                  <a:srgbClr val="A5B3AB"/>
                </a:solidFill>
              </a:defRPr>
            </a:lvl1pPr>
          </a:lstStyle>
          <a:p>
            <a:r>
              <a:rPr lang="da-DK" dirty="0" smtClean="0"/>
              <a:t>www.tbst.dk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F55C6-7953-48F5-A906-51ECAE1AA87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44548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9138" y="1546225"/>
            <a:ext cx="7881937" cy="474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</p:txBody>
      </p:sp>
      <p:sp>
        <p:nvSpPr>
          <p:cNvPr id="1027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719138" y="539750"/>
            <a:ext cx="7881937" cy="90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72000" rIns="0" bIns="72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a-DK" smtClean="0"/>
              <a:t>Klik for at redigere titeltypografi i masteren</a:t>
            </a:r>
          </a:p>
        </p:txBody>
      </p:sp>
    </p:spTree>
    <p:extLst>
      <p:ext uri="{BB962C8B-B14F-4D97-AF65-F5344CB8AC3E}">
        <p14:creationId xmlns:p14="http://schemas.microsoft.com/office/powerpoint/2010/main" val="2988200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ts val="3400"/>
        </a:lnSpc>
        <a:spcBef>
          <a:spcPct val="0"/>
        </a:spcBef>
        <a:spcAft>
          <a:spcPct val="0"/>
        </a:spcAft>
        <a:defRPr sz="2800">
          <a:solidFill>
            <a:srgbClr val="A5B3AB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400"/>
        </a:lnSpc>
        <a:spcBef>
          <a:spcPct val="0"/>
        </a:spcBef>
        <a:spcAft>
          <a:spcPct val="0"/>
        </a:spcAft>
        <a:defRPr sz="2800">
          <a:solidFill>
            <a:srgbClr val="A5B3AB"/>
          </a:solidFill>
          <a:latin typeface="Verdana" pitchFamily="34" charset="0"/>
        </a:defRPr>
      </a:lvl2pPr>
      <a:lvl3pPr algn="l" rtl="0" eaLnBrk="0" fontAlgn="base" hangingPunct="0">
        <a:lnSpc>
          <a:spcPts val="3400"/>
        </a:lnSpc>
        <a:spcBef>
          <a:spcPct val="0"/>
        </a:spcBef>
        <a:spcAft>
          <a:spcPct val="0"/>
        </a:spcAft>
        <a:defRPr sz="2800">
          <a:solidFill>
            <a:srgbClr val="A5B3AB"/>
          </a:solidFill>
          <a:latin typeface="Verdana" pitchFamily="34" charset="0"/>
        </a:defRPr>
      </a:lvl3pPr>
      <a:lvl4pPr algn="l" rtl="0" eaLnBrk="0" fontAlgn="base" hangingPunct="0">
        <a:lnSpc>
          <a:spcPts val="3400"/>
        </a:lnSpc>
        <a:spcBef>
          <a:spcPct val="0"/>
        </a:spcBef>
        <a:spcAft>
          <a:spcPct val="0"/>
        </a:spcAft>
        <a:defRPr sz="2800">
          <a:solidFill>
            <a:srgbClr val="A5B3AB"/>
          </a:solidFill>
          <a:latin typeface="Verdana" pitchFamily="34" charset="0"/>
        </a:defRPr>
      </a:lvl4pPr>
      <a:lvl5pPr algn="l" rtl="0" eaLnBrk="0" fontAlgn="base" hangingPunct="0">
        <a:lnSpc>
          <a:spcPts val="3400"/>
        </a:lnSpc>
        <a:spcBef>
          <a:spcPct val="0"/>
        </a:spcBef>
        <a:spcAft>
          <a:spcPct val="0"/>
        </a:spcAft>
        <a:defRPr sz="2800">
          <a:solidFill>
            <a:srgbClr val="A5B3AB"/>
          </a:solidFill>
          <a:latin typeface="Verdana" pitchFamily="34" charset="0"/>
        </a:defRPr>
      </a:lvl5pPr>
      <a:lvl6pPr marL="457200" algn="l" rtl="0" fontAlgn="base">
        <a:lnSpc>
          <a:spcPts val="3400"/>
        </a:lnSpc>
        <a:spcBef>
          <a:spcPct val="0"/>
        </a:spcBef>
        <a:spcAft>
          <a:spcPct val="0"/>
        </a:spcAft>
        <a:defRPr sz="2800">
          <a:solidFill>
            <a:srgbClr val="A5B3AB"/>
          </a:solidFill>
          <a:latin typeface="Verdana" pitchFamily="34" charset="0"/>
        </a:defRPr>
      </a:lvl6pPr>
      <a:lvl7pPr marL="914400" algn="l" rtl="0" fontAlgn="base">
        <a:lnSpc>
          <a:spcPts val="3400"/>
        </a:lnSpc>
        <a:spcBef>
          <a:spcPct val="0"/>
        </a:spcBef>
        <a:spcAft>
          <a:spcPct val="0"/>
        </a:spcAft>
        <a:defRPr sz="2800">
          <a:solidFill>
            <a:srgbClr val="A5B3AB"/>
          </a:solidFill>
          <a:latin typeface="Verdana" pitchFamily="34" charset="0"/>
        </a:defRPr>
      </a:lvl7pPr>
      <a:lvl8pPr marL="1371600" algn="l" rtl="0" fontAlgn="base">
        <a:lnSpc>
          <a:spcPts val="3400"/>
        </a:lnSpc>
        <a:spcBef>
          <a:spcPct val="0"/>
        </a:spcBef>
        <a:spcAft>
          <a:spcPct val="0"/>
        </a:spcAft>
        <a:defRPr sz="2800">
          <a:solidFill>
            <a:srgbClr val="A5B3AB"/>
          </a:solidFill>
          <a:latin typeface="Verdana" pitchFamily="34" charset="0"/>
        </a:defRPr>
      </a:lvl8pPr>
      <a:lvl9pPr marL="1828800" algn="l" rtl="0" fontAlgn="base">
        <a:lnSpc>
          <a:spcPts val="3400"/>
        </a:lnSpc>
        <a:spcBef>
          <a:spcPct val="0"/>
        </a:spcBef>
        <a:spcAft>
          <a:spcPct val="0"/>
        </a:spcAft>
        <a:defRPr sz="2800">
          <a:solidFill>
            <a:srgbClr val="A5B3AB"/>
          </a:solidFill>
          <a:latin typeface="Verdana" pitchFamily="34" charset="0"/>
        </a:defRPr>
      </a:lvl9pPr>
    </p:titleStyle>
    <p:bodyStyle>
      <a:lvl1pPr marL="180975" indent="-180975" algn="l" rtl="0" eaLnBrk="0" fontAlgn="base" hangingPunct="0">
        <a:spcBef>
          <a:spcPct val="50000"/>
        </a:spcBef>
        <a:spcAft>
          <a:spcPct val="0"/>
        </a:spcAft>
        <a:buFont typeface="Verdana" pitchFamily="34" charset="0"/>
        <a:buChar char="­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533400" indent="-173038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­"/>
        <a:defRPr sz="1600">
          <a:solidFill>
            <a:schemeClr val="tx1"/>
          </a:solidFill>
          <a:latin typeface="+mn-lt"/>
        </a:defRPr>
      </a:lvl2pPr>
      <a:lvl3pPr marL="901700" indent="-179388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­"/>
        <a:defRPr sz="1400">
          <a:solidFill>
            <a:schemeClr val="tx1"/>
          </a:solidFill>
          <a:latin typeface="+mn-lt"/>
        </a:defRPr>
      </a:lvl3pPr>
      <a:lvl4pPr marL="1608138" indent="-236538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defRPr sz="1400">
          <a:solidFill>
            <a:schemeClr val="tx1"/>
          </a:solidFill>
          <a:latin typeface="+mn-lt"/>
        </a:defRPr>
      </a:lvl4pPr>
      <a:lvl5pPr marL="1787525" indent="41275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defRPr sz="1200">
          <a:solidFill>
            <a:schemeClr val="tx1"/>
          </a:solidFill>
          <a:latin typeface="+mn-lt"/>
        </a:defRPr>
      </a:lvl5pPr>
      <a:lvl6pPr marL="2244725" algn="l" rtl="0" fontAlgn="base">
        <a:spcBef>
          <a:spcPct val="20000"/>
        </a:spcBef>
        <a:spcAft>
          <a:spcPct val="0"/>
        </a:spcAft>
        <a:buFont typeface="Verdana" pitchFamily="34" charset="0"/>
        <a:defRPr sz="1200">
          <a:solidFill>
            <a:schemeClr val="tx1"/>
          </a:solidFill>
          <a:latin typeface="+mn-lt"/>
        </a:defRPr>
      </a:lvl6pPr>
      <a:lvl7pPr marL="2701925" algn="l" rtl="0" fontAlgn="base">
        <a:spcBef>
          <a:spcPct val="20000"/>
        </a:spcBef>
        <a:spcAft>
          <a:spcPct val="0"/>
        </a:spcAft>
        <a:buFont typeface="Verdana" pitchFamily="34" charset="0"/>
        <a:defRPr sz="1200">
          <a:solidFill>
            <a:schemeClr val="tx1"/>
          </a:solidFill>
          <a:latin typeface="+mn-lt"/>
        </a:defRPr>
      </a:lvl7pPr>
      <a:lvl8pPr marL="3159125" algn="l" rtl="0" fontAlgn="base">
        <a:spcBef>
          <a:spcPct val="20000"/>
        </a:spcBef>
        <a:spcAft>
          <a:spcPct val="0"/>
        </a:spcAft>
        <a:buFont typeface="Verdana" pitchFamily="34" charset="0"/>
        <a:defRPr sz="1200">
          <a:solidFill>
            <a:schemeClr val="tx1"/>
          </a:solidFill>
          <a:latin typeface="+mn-lt"/>
        </a:defRPr>
      </a:lvl8pPr>
      <a:lvl9pPr marL="3616325" algn="l" rtl="0" fontAlgn="base">
        <a:spcBef>
          <a:spcPct val="20000"/>
        </a:spcBef>
        <a:spcAft>
          <a:spcPct val="0"/>
        </a:spcAft>
        <a:buFont typeface="Verdana" pitchFamily="34" charset="0"/>
        <a:defRPr sz="12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da-DK" dirty="0" err="1" smtClean="0"/>
              <a:t>Climate</a:t>
            </a:r>
            <a:r>
              <a:rPr lang="da-DK" dirty="0" smtClean="0"/>
              <a:t> Adaptation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19250" y="5301208"/>
            <a:ext cx="5865813" cy="768350"/>
          </a:xfrm>
        </p:spPr>
        <p:txBody>
          <a:bodyPr/>
          <a:lstStyle/>
          <a:p>
            <a:pPr eaLnBrk="1" hangingPunct="1"/>
            <a:r>
              <a:rPr lang="da-DK" dirty="0" smtClean="0"/>
              <a:t>N-ALM 15-16 November 2016, </a:t>
            </a:r>
            <a:r>
              <a:rPr lang="da-DK" dirty="0" err="1" smtClean="0"/>
              <a:t>Helsinki</a:t>
            </a:r>
            <a:r>
              <a:rPr lang="da-DK" dirty="0" smtClean="0"/>
              <a:t> </a:t>
            </a:r>
            <a:r>
              <a:rPr lang="da-DK" dirty="0" err="1" smtClean="0"/>
              <a:t>Vantaa</a:t>
            </a:r>
            <a:endParaRPr lang="da-DK" dirty="0" smtClean="0"/>
          </a:p>
        </p:txBody>
      </p:sp>
      <p:sp>
        <p:nvSpPr>
          <p:cNvPr id="3076" name="Text Box 4"/>
          <p:cNvSpPr txBox="1">
            <a:spLocks noChangeAspect="1" noChangeArrowheads="1"/>
          </p:cNvSpPr>
          <p:nvPr/>
        </p:nvSpPr>
        <p:spPr bwMode="auto">
          <a:xfrm>
            <a:off x="1619250" y="1989138"/>
            <a:ext cx="5865813" cy="2916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a-DK" dirty="0"/>
          </a:p>
        </p:txBody>
      </p:sp>
      <p:pic>
        <p:nvPicPr>
          <p:cNvPr id="1028" name="Picture 4" descr="P:\Internationalt\NALM 57 Helsinki\Klimatilpasning\thailand-floods-greenpeace_news_feature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6783" y="1991587"/>
            <a:ext cx="4366169" cy="2913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Challenges of </a:t>
            </a:r>
            <a:r>
              <a:rPr lang="da-DK" dirty="0" err="1" smtClean="0"/>
              <a:t>climate</a:t>
            </a:r>
            <a:r>
              <a:rPr lang="da-DK" dirty="0" smtClean="0"/>
              <a:t> </a:t>
            </a:r>
            <a:r>
              <a:rPr lang="da-DK" dirty="0" err="1" smtClean="0"/>
              <a:t>change</a:t>
            </a:r>
            <a:endParaRPr lang="da-DK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44824"/>
            <a:ext cx="7574280" cy="414528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633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Climate</a:t>
            </a:r>
            <a:r>
              <a:rPr lang="da-DK" dirty="0" smtClean="0"/>
              <a:t> adaptation in ICAO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19139" y="1546225"/>
            <a:ext cx="3492822" cy="4749800"/>
          </a:xfrm>
        </p:spPr>
        <p:txBody>
          <a:bodyPr/>
          <a:lstStyle/>
          <a:p>
            <a:r>
              <a:rPr lang="da-DK" dirty="0" smtClean="0"/>
              <a:t>Not </a:t>
            </a:r>
            <a:r>
              <a:rPr lang="da-DK" dirty="0" err="1" smtClean="0"/>
              <a:t>strictly</a:t>
            </a:r>
            <a:r>
              <a:rPr lang="da-DK" dirty="0" smtClean="0"/>
              <a:t> an </a:t>
            </a:r>
            <a:r>
              <a:rPr lang="da-DK" dirty="0" err="1" smtClean="0"/>
              <a:t>environmental</a:t>
            </a:r>
            <a:r>
              <a:rPr lang="da-DK" dirty="0" smtClean="0"/>
              <a:t> </a:t>
            </a:r>
            <a:r>
              <a:rPr lang="da-DK" dirty="0" err="1" smtClean="0"/>
              <a:t>task</a:t>
            </a: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>BUT</a:t>
            </a:r>
            <a:br>
              <a:rPr lang="da-DK" dirty="0" smtClean="0"/>
            </a:br>
            <a:endParaRPr lang="da-DK" dirty="0" smtClean="0"/>
          </a:p>
          <a:p>
            <a:r>
              <a:rPr lang="da-DK" dirty="0" smtClean="0"/>
              <a:t>CAEP has </a:t>
            </a:r>
            <a:r>
              <a:rPr lang="da-DK" dirty="0" err="1" smtClean="0"/>
              <a:t>incorporated</a:t>
            </a:r>
            <a:r>
              <a:rPr lang="da-DK" dirty="0" smtClean="0"/>
              <a:t> it </a:t>
            </a:r>
            <a:r>
              <a:rPr lang="da-DK" dirty="0" err="1" smtClean="0"/>
              <a:t>into</a:t>
            </a:r>
            <a:r>
              <a:rPr lang="da-DK" dirty="0" smtClean="0"/>
              <a:t> </a:t>
            </a:r>
            <a:r>
              <a:rPr lang="da-DK" dirty="0" err="1" smtClean="0"/>
              <a:t>its</a:t>
            </a:r>
            <a:r>
              <a:rPr lang="da-DK" dirty="0" smtClean="0"/>
              <a:t> </a:t>
            </a:r>
            <a:r>
              <a:rPr lang="da-DK" dirty="0" err="1" smtClean="0"/>
              <a:t>work</a:t>
            </a:r>
            <a:r>
              <a:rPr lang="da-DK" dirty="0" smtClean="0"/>
              <a:t> programme</a:t>
            </a:r>
          </a:p>
          <a:p>
            <a:r>
              <a:rPr lang="da-DK" dirty="0" err="1" smtClean="0"/>
              <a:t>Develop</a:t>
            </a:r>
            <a:r>
              <a:rPr lang="da-DK" dirty="0" smtClean="0"/>
              <a:t> guidance on </a:t>
            </a:r>
            <a:r>
              <a:rPr lang="da-DK" dirty="0" err="1" smtClean="0"/>
              <a:t>building</a:t>
            </a:r>
            <a:r>
              <a:rPr lang="da-DK" dirty="0" smtClean="0"/>
              <a:t> of </a:t>
            </a:r>
            <a:r>
              <a:rPr lang="da-DK" dirty="0" err="1" smtClean="0"/>
              <a:t>resilience</a:t>
            </a: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>(WG2 </a:t>
            </a:r>
            <a:r>
              <a:rPr lang="da-DK" dirty="0" err="1" smtClean="0"/>
              <a:t>Airport</a:t>
            </a:r>
            <a:r>
              <a:rPr lang="da-DK" dirty="0" smtClean="0"/>
              <a:t> Planning Manual)</a:t>
            </a:r>
          </a:p>
          <a:p>
            <a:r>
              <a:rPr lang="da-DK" dirty="0" err="1" smtClean="0"/>
              <a:t>Eurocontrol</a:t>
            </a:r>
            <a:r>
              <a:rPr lang="da-DK" dirty="0" smtClean="0"/>
              <a:t> </a:t>
            </a:r>
            <a:r>
              <a:rPr lang="da-DK" dirty="0" err="1" smtClean="0"/>
              <a:t>involved</a:t>
            </a:r>
            <a:endParaRPr lang="da-DK" dirty="0"/>
          </a:p>
        </p:txBody>
      </p:sp>
      <p:pic>
        <p:nvPicPr>
          <p:cNvPr id="4" name="Picture 2" descr="P:\Internationalt\NALM 57 Helsinki\Klimatilpasning\LA Guard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124744"/>
            <a:ext cx="2843770" cy="1895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Billed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4847" y="2171793"/>
            <a:ext cx="2696344" cy="1697596"/>
          </a:xfrm>
          <a:prstGeom prst="rect">
            <a:avLst/>
          </a:prstGeom>
        </p:spPr>
      </p:pic>
      <p:pic>
        <p:nvPicPr>
          <p:cNvPr id="6" name="Billed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3429000"/>
            <a:ext cx="2915778" cy="1640126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2156" y="4712024"/>
            <a:ext cx="3005315" cy="15121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Denmark – </a:t>
            </a:r>
            <a:r>
              <a:rPr lang="da-DK" dirty="0" err="1" smtClean="0"/>
              <a:t>work</a:t>
            </a:r>
            <a:r>
              <a:rPr lang="da-DK" dirty="0" smtClean="0"/>
              <a:t> on </a:t>
            </a:r>
            <a:r>
              <a:rPr lang="da-DK" dirty="0" err="1" smtClean="0"/>
              <a:t>climate</a:t>
            </a:r>
            <a:r>
              <a:rPr lang="da-DK" dirty="0" smtClean="0"/>
              <a:t> adaptation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19139" y="1546225"/>
            <a:ext cx="4068886" cy="4749800"/>
          </a:xfrm>
        </p:spPr>
        <p:txBody>
          <a:bodyPr/>
          <a:lstStyle/>
          <a:p>
            <a:r>
              <a:rPr lang="da-DK" dirty="0" err="1" smtClean="0"/>
              <a:t>Climate</a:t>
            </a:r>
            <a:r>
              <a:rPr lang="da-DK" dirty="0" smtClean="0"/>
              <a:t> adaptation forum in Transport </a:t>
            </a:r>
            <a:r>
              <a:rPr lang="da-DK" dirty="0" err="1" smtClean="0"/>
              <a:t>ministry</a:t>
            </a:r>
            <a:endParaRPr lang="da-DK" dirty="0" smtClean="0"/>
          </a:p>
          <a:p>
            <a:pPr lvl="1"/>
            <a:r>
              <a:rPr lang="da-DK" dirty="0" smtClean="0"/>
              <a:t>Railways, </a:t>
            </a:r>
            <a:r>
              <a:rPr lang="da-DK" dirty="0" err="1" smtClean="0"/>
              <a:t>roads</a:t>
            </a:r>
            <a:r>
              <a:rPr lang="da-DK" dirty="0" smtClean="0"/>
              <a:t>, metro, ports, </a:t>
            </a:r>
            <a:r>
              <a:rPr lang="da-DK" dirty="0" err="1" smtClean="0"/>
              <a:t>airports</a:t>
            </a:r>
            <a:endParaRPr lang="da-DK" dirty="0" smtClean="0"/>
          </a:p>
          <a:p>
            <a:r>
              <a:rPr lang="da-DK" dirty="0" err="1" smtClean="0"/>
              <a:t>Strategy</a:t>
            </a:r>
            <a:r>
              <a:rPr lang="da-DK" dirty="0" smtClean="0"/>
              <a:t> for </a:t>
            </a:r>
            <a:r>
              <a:rPr lang="da-DK" dirty="0" err="1" smtClean="0"/>
              <a:t>climate</a:t>
            </a:r>
            <a:r>
              <a:rPr lang="da-DK" dirty="0" smtClean="0"/>
              <a:t> adaptation in 2010</a:t>
            </a:r>
          </a:p>
          <a:p>
            <a:pPr lvl="1"/>
            <a:r>
              <a:rPr lang="da-DK" dirty="0" smtClean="0"/>
              <a:t>Challenges for </a:t>
            </a:r>
            <a:r>
              <a:rPr lang="da-DK" dirty="0" err="1" smtClean="0"/>
              <a:t>airports</a:t>
            </a:r>
            <a:r>
              <a:rPr lang="da-DK" dirty="0" smtClean="0"/>
              <a:t>: </a:t>
            </a:r>
            <a:r>
              <a:rPr lang="da-DK" dirty="0" err="1" smtClean="0"/>
              <a:t>increasing</a:t>
            </a:r>
            <a:r>
              <a:rPr lang="da-DK" dirty="0" smtClean="0"/>
              <a:t> </a:t>
            </a:r>
            <a:r>
              <a:rPr lang="da-DK" dirty="0" err="1" smtClean="0"/>
              <a:t>sea</a:t>
            </a:r>
            <a:r>
              <a:rPr lang="da-DK" dirty="0" smtClean="0"/>
              <a:t> </a:t>
            </a:r>
            <a:r>
              <a:rPr lang="da-DK" dirty="0" err="1" smtClean="0"/>
              <a:t>levels</a:t>
            </a:r>
            <a:endParaRPr lang="da-DK" dirty="0" smtClean="0"/>
          </a:p>
          <a:p>
            <a:pPr lvl="1"/>
            <a:r>
              <a:rPr lang="da-DK" dirty="0" smtClean="0"/>
              <a:t>more </a:t>
            </a:r>
            <a:r>
              <a:rPr lang="da-DK" dirty="0" err="1" smtClean="0"/>
              <a:t>powerful</a:t>
            </a:r>
            <a:r>
              <a:rPr lang="da-DK" dirty="0" smtClean="0"/>
              <a:t> storms</a:t>
            </a:r>
          </a:p>
          <a:p>
            <a:r>
              <a:rPr lang="da-DK" dirty="0" err="1" smtClean="0"/>
              <a:t>Questionnaire</a:t>
            </a:r>
            <a:r>
              <a:rPr lang="da-DK" dirty="0" smtClean="0"/>
              <a:t> to major </a:t>
            </a:r>
            <a:r>
              <a:rPr lang="da-DK" dirty="0" err="1" smtClean="0"/>
              <a:t>airports</a:t>
            </a:r>
            <a:endParaRPr lang="da-DK" dirty="0" smtClean="0"/>
          </a:p>
          <a:p>
            <a:pPr lvl="1"/>
            <a:r>
              <a:rPr lang="da-DK" dirty="0" err="1" smtClean="0"/>
              <a:t>Identify</a:t>
            </a:r>
            <a:r>
              <a:rPr lang="da-DK" dirty="0" smtClean="0"/>
              <a:t> major </a:t>
            </a:r>
            <a:r>
              <a:rPr lang="da-DK" dirty="0" err="1" smtClean="0"/>
              <a:t>challenges</a:t>
            </a:r>
            <a:r>
              <a:rPr lang="da-DK" dirty="0" smtClean="0"/>
              <a:t> and </a:t>
            </a:r>
            <a:r>
              <a:rPr lang="da-DK" dirty="0" err="1" smtClean="0"/>
              <a:t>mitigation</a:t>
            </a:r>
            <a:r>
              <a:rPr lang="da-DK" dirty="0" smtClean="0"/>
              <a:t> </a:t>
            </a:r>
            <a:r>
              <a:rPr lang="da-DK" dirty="0" err="1" smtClean="0"/>
              <a:t>work</a:t>
            </a:r>
            <a:endParaRPr lang="da-DK" dirty="0" smtClean="0"/>
          </a:p>
          <a:p>
            <a:r>
              <a:rPr lang="da-DK" dirty="0" smtClean="0"/>
              <a:t>Copenhagen </a:t>
            </a:r>
            <a:r>
              <a:rPr lang="da-DK" dirty="0" err="1" smtClean="0"/>
              <a:t>Airport</a:t>
            </a:r>
            <a:r>
              <a:rPr lang="da-DK" dirty="0" smtClean="0"/>
              <a:t>: National </a:t>
            </a:r>
            <a:r>
              <a:rPr lang="da-DK" dirty="0" err="1" smtClean="0"/>
              <a:t>importance</a:t>
            </a:r>
            <a:r>
              <a:rPr lang="da-DK" dirty="0" smtClean="0"/>
              <a:t>, </a:t>
            </a:r>
            <a:r>
              <a:rPr lang="da-DK" dirty="0" err="1" smtClean="0"/>
              <a:t>close</a:t>
            </a:r>
            <a:r>
              <a:rPr lang="da-DK" dirty="0" smtClean="0"/>
              <a:t> to </a:t>
            </a:r>
            <a:r>
              <a:rPr lang="da-DK" dirty="0" err="1" smtClean="0"/>
              <a:t>sea</a:t>
            </a:r>
            <a:r>
              <a:rPr lang="da-DK" dirty="0" smtClean="0"/>
              <a:t>, </a:t>
            </a:r>
            <a:r>
              <a:rPr lang="da-DK" dirty="0" err="1" smtClean="0"/>
              <a:t>low</a:t>
            </a:r>
            <a:r>
              <a:rPr lang="da-DK" dirty="0" smtClean="0"/>
              <a:t> </a:t>
            </a:r>
            <a:r>
              <a:rPr lang="da-DK" dirty="0" err="1" smtClean="0"/>
              <a:t>level</a:t>
            </a:r>
            <a:endParaRPr lang="da-DK" dirty="0" smtClean="0"/>
          </a:p>
          <a:p>
            <a:endParaRPr lang="da-DK" dirty="0"/>
          </a:p>
          <a:p>
            <a:pPr lvl="1"/>
            <a:endParaRPr lang="da-DK" dirty="0"/>
          </a:p>
          <a:p>
            <a:endParaRPr lang="da-DK" dirty="0" smtClean="0"/>
          </a:p>
          <a:p>
            <a:pPr lvl="1"/>
            <a:endParaRPr lang="da-DK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447072"/>
            <a:ext cx="3378200" cy="478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8600655"/>
      </p:ext>
    </p:extLst>
  </p:cSld>
  <p:clrMapOvr>
    <a:masterClrMapping/>
  </p:clrMapOvr>
</p:sld>
</file>

<file path=ppt/theme/theme1.xml><?xml version="1.0" encoding="utf-8"?>
<a:theme xmlns:a="http://schemas.openxmlformats.org/drawingml/2006/main" name="TS PowerPoint 2010">
  <a:themeElements>
    <a:clrScheme name="TS PowerPoint 2010">
      <a:dk1>
        <a:srgbClr val="000000"/>
      </a:dk1>
      <a:lt1>
        <a:srgbClr val="FFFFFF"/>
      </a:lt1>
      <a:dk2>
        <a:srgbClr val="000000"/>
      </a:dk2>
      <a:lt2>
        <a:srgbClr val="8C8C8C"/>
      </a:lt2>
      <a:accent1>
        <a:srgbClr val="DC0014"/>
      </a:accent1>
      <a:accent2>
        <a:srgbClr val="96BE0F"/>
      </a:accent2>
      <a:accent3>
        <a:srgbClr val="FFFFFF"/>
      </a:accent3>
      <a:accent4>
        <a:srgbClr val="000000"/>
      </a:accent4>
      <a:accent5>
        <a:srgbClr val="FFC800"/>
      </a:accent5>
      <a:accent6>
        <a:srgbClr val="C8C8C8"/>
      </a:accent6>
      <a:hlink>
        <a:srgbClr val="F08200"/>
      </a:hlink>
      <a:folHlink>
        <a:srgbClr val="00AFC8"/>
      </a:folHlink>
    </a:clrScheme>
    <a:fontScheme name="Blank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1300"/>
        </a:accent1>
        <a:accent2>
          <a:srgbClr val="7FC31C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72B018"/>
        </a:accent6>
        <a:hlink>
          <a:srgbClr val="FF690B"/>
        </a:hlink>
        <a:folHlink>
          <a:srgbClr val="33ABA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rugerdefineret design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Blank">
  <a:themeElements>
    <a:clrScheme name="TS PowerPoint 2010">
      <a:dk1>
        <a:srgbClr val="000000"/>
      </a:dk1>
      <a:lt1>
        <a:srgbClr val="FFFFFF"/>
      </a:lt1>
      <a:dk2>
        <a:srgbClr val="000000"/>
      </a:dk2>
      <a:lt2>
        <a:srgbClr val="8C8C8C"/>
      </a:lt2>
      <a:accent1>
        <a:srgbClr val="DC0014"/>
      </a:accent1>
      <a:accent2>
        <a:srgbClr val="96BE0F"/>
      </a:accent2>
      <a:accent3>
        <a:srgbClr val="FFFFFF"/>
      </a:accent3>
      <a:accent4>
        <a:srgbClr val="000000"/>
      </a:accent4>
      <a:accent5>
        <a:srgbClr val="FFC800"/>
      </a:accent5>
      <a:accent6>
        <a:srgbClr val="C8C8C8"/>
      </a:accent6>
      <a:hlink>
        <a:srgbClr val="F08200"/>
      </a:hlink>
      <a:folHlink>
        <a:srgbClr val="00AFC8"/>
      </a:folHlink>
    </a:clrScheme>
    <a:fontScheme name="Blank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1300"/>
        </a:accent1>
        <a:accent2>
          <a:srgbClr val="7FC31C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72B018"/>
        </a:accent6>
        <a:hlink>
          <a:srgbClr val="FF690B"/>
        </a:hlink>
        <a:folHlink>
          <a:srgbClr val="33ABA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 PowerPoint 2010</Template>
  <TotalTime>226</TotalTime>
  <Words>82</Words>
  <Application>Microsoft Office PowerPoint</Application>
  <PresentationFormat>Skjermfremvisning (4:3)</PresentationFormat>
  <Paragraphs>20</Paragraphs>
  <Slides>4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3</vt:i4>
      </vt:variant>
      <vt:variant>
        <vt:lpstr>Lysbildetitler</vt:lpstr>
      </vt:variant>
      <vt:variant>
        <vt:i4>4</vt:i4>
      </vt:variant>
    </vt:vector>
  </HeadingPairs>
  <TitlesOfParts>
    <vt:vector size="10" baseType="lpstr">
      <vt:lpstr>Arial</vt:lpstr>
      <vt:lpstr>Calibri</vt:lpstr>
      <vt:lpstr>Verdana</vt:lpstr>
      <vt:lpstr>TS PowerPoint 2010</vt:lpstr>
      <vt:lpstr>Brugerdefineret design</vt:lpstr>
      <vt:lpstr>1_Blank</vt:lpstr>
      <vt:lpstr>Climate Adaptation</vt:lpstr>
      <vt:lpstr>Challenges of climate change</vt:lpstr>
      <vt:lpstr>Climate adaptation in ICAO</vt:lpstr>
      <vt:lpstr>Denmark – work on climate adaptation</vt:lpstr>
    </vt:vector>
  </TitlesOfParts>
  <Company>Trafikstyrelsen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Climate Adaptation</dc:title>
  <dc:creator>Jens Erik Ditlevsen</dc:creator>
  <dc:description>vers. 07.12.2011</dc:description>
  <cp:lastModifiedBy>hanne.risa@caa.no</cp:lastModifiedBy>
  <cp:revision>6</cp:revision>
  <dcterms:created xsi:type="dcterms:W3CDTF">2016-11-01T10:52:53Z</dcterms:created>
  <dcterms:modified xsi:type="dcterms:W3CDTF">2018-05-25T12:29:05Z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kumenttype">
    <vt:lpwstr>Skabelon</vt:lpwstr>
  </property>
  <property fmtid="{D5CDD505-2E9C-101B-9397-08002B2CF9AE}" pid="3" name="Omraade">
    <vt:lpwstr>Alle fagområder</vt:lpwstr>
  </property>
  <property fmtid="{D5CDD505-2E9C-101B-9397-08002B2CF9AE}" pid="4" name="Fritekst">
    <vt:lpwstr/>
  </property>
  <property fmtid="{D5CDD505-2E9C-101B-9397-08002B2CF9AE}" pid="5" name="ContentType">
    <vt:lpwstr>Dokument</vt:lpwstr>
  </property>
</Properties>
</file>